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7F8EE9-7D25-4EC2-B35E-402F3946FC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2422E9-8534-4EAF-A40D-7B374BE04B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4FEB2E-2704-4FA7-AF7D-35A68E9BD6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F558AA-6FCA-479F-B46F-7675875EF9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AD3479-35F7-46D0-834A-AE6D5AB860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CA7045-EFFC-4940-B04F-FE746AF844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C2B019-19D5-49E4-9B3B-FC1F1D0CD4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B3863B-B24F-4389-8A47-5E3B5E9DB0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838226-E40B-4335-9274-09AE86B73F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FF68E2-965F-4716-B314-A30B312720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8DF754-7102-4B9B-9182-DCBA806A40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i-FI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29794A-6D77-481C-BBEB-F3DED02B1F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i-FI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i-FI" sz="1800" spc="-1" strike="noStrike">
                <a:latin typeface="Arial"/>
              </a:rPr>
              <a:t>Click to edit the title text format</a:t>
            </a:r>
            <a:endParaRPr b="0" lang="fi-FI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i-FI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i-FI" sz="1400" spc="-1" strike="noStrike">
                <a:latin typeface="Times New Roman"/>
              </a:rPr>
              <a:t>&lt;alatunniste&gt;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FI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5EA2A8-BF0F-491C-ACC7-51A7636E9B64}" type="slidenum">
              <a:rPr b="0" lang="en-FI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fi-FI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i-FI" sz="1400" spc="-1" strike="noStrike">
                <a:latin typeface="Times New Roman"/>
              </a:defRPr>
            </a:lvl1pPr>
          </a:lstStyle>
          <a:p>
            <a:r>
              <a:rPr b="0" lang="fi-FI" sz="1400" spc="-1" strike="noStrike">
                <a:latin typeface="Times New Roman"/>
              </a:rPr>
              <a:t>&lt;päivämäärä/kellonaika&gt;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3200" spc="-1" strike="noStrike">
                <a:latin typeface="Arial"/>
              </a:rPr>
              <a:t>Click to edit the outline text format</a:t>
            </a:r>
            <a:endParaRPr b="0" lang="fi-F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800" spc="-1" strike="noStrike">
                <a:latin typeface="Arial"/>
              </a:rPr>
              <a:t>Toinen jäsennystaso</a:t>
            </a:r>
            <a:endParaRPr b="0" lang="fi-F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400" spc="-1" strike="noStrike">
                <a:latin typeface="Arial"/>
              </a:rPr>
              <a:t>Kolmas jäsennystaso</a:t>
            </a:r>
            <a:endParaRPr b="0" lang="fi-F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000" spc="-1" strike="noStrike">
                <a:latin typeface="Arial"/>
              </a:rPr>
              <a:t>Neljäs jäsennystaso</a:t>
            </a:r>
            <a:endParaRPr b="0" lang="fi-F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Viides jäsennystaso</a:t>
            </a:r>
            <a:endParaRPr b="0" lang="fi-F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Kuudes jäsennystaso</a:t>
            </a:r>
            <a:endParaRPr b="0" lang="fi-F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latin typeface="Arial"/>
              </a:rPr>
              <a:t>Seitsemäs jäsennystaso</a:t>
            </a:r>
            <a:endParaRPr b="0" lang="fi-F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3200" spc="-1" strike="noStrike">
                <a:solidFill>
                  <a:srgbClr val="0070c0"/>
                </a:solidFill>
                <a:latin typeface="Calibri Light"/>
              </a:rPr>
              <a:t>HALLINTORAKENNE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KEHITYSYHTEISTYÖHANKE</a:t>
            </a:r>
            <a:br>
              <a:rPr sz="3200"/>
            </a:br>
            <a:endParaRPr b="0" lang="fi-FI" sz="3200" spc="-1" strike="noStrike">
              <a:latin typeface="Arial"/>
            </a:endParaRPr>
          </a:p>
        </p:txBody>
      </p:sp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SAIRAALAN TILAT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3200" spc="-1" strike="noStrike">
                <a:solidFill>
                  <a:srgbClr val="0070c0"/>
                </a:solidFill>
                <a:latin typeface="Calibri Light"/>
              </a:rPr>
              <a:t>ENSIMMÄINEN VAIHE ELI</a:t>
            </a:r>
            <a:br>
              <a:rPr sz="3200"/>
            </a:br>
            <a:r>
              <a:rPr b="1" lang="en-GB" sz="3200" spc="-1" strike="noStrike">
                <a:solidFill>
                  <a:srgbClr val="0070c0"/>
                </a:solidFill>
                <a:latin typeface="Calibri Light"/>
              </a:rPr>
              <a:t>RAKENTAMISEN KULUT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99"/>
                </a:solidFill>
                <a:latin typeface="Arial"/>
              </a:rPr>
              <a:t>”</a:t>
            </a:r>
            <a:r>
              <a:rPr b="0" lang="fi-FI" sz="4400" spc="-1" strike="noStrike">
                <a:solidFill>
                  <a:srgbClr val="000099"/>
                </a:solidFill>
                <a:latin typeface="Arial"/>
              </a:rPr>
              <a:t>Vaihe 2. v.2012-14”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3600" spc="-1" strike="noStrike">
                <a:solidFill>
                  <a:srgbClr val="0070c0"/>
                </a:solidFill>
                <a:latin typeface="Arial"/>
              </a:rPr>
              <a:t>VAIHE 2 RAHOITUS</a:t>
            </a:r>
            <a:endParaRPr b="0" lang="fi-FI" sz="3600" spc="-1" strike="noStrike">
              <a:latin typeface="Arial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2f5597"/>
                </a:solidFill>
                <a:latin typeface="Calibri Light"/>
              </a:rPr>
              <a:t>ALAKERTA 2011 - 16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800" spc="-1" strike="noStrike">
                <a:solidFill>
                  <a:srgbClr val="2f5597"/>
                </a:solidFill>
                <a:latin typeface="Calibri Light"/>
              </a:rPr>
              <a:t>VAIHE 3 ALAKERTA VALMIIKSI</a:t>
            </a:r>
            <a:endParaRPr b="0" lang="fi-FI" sz="4800" spc="-1" strike="noStrike">
              <a:latin typeface="Arial"/>
            </a:endParaRPr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4000" spc="-1" strike="noStrike">
                <a:solidFill>
                  <a:srgbClr val="0070c0"/>
                </a:solidFill>
                <a:latin typeface="Calibri Light"/>
              </a:rPr>
              <a:t>LCIF:n MAKSUJA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SILMÄSAIRAALAN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SYNTYIDEA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POTILASTIETOJA 11.8.2011 – 30.6.2022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POTILASTIETOJA 11.8.20011 – 30.6.2022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TRUST BOARD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APTEEKKI JA SILMÄLASIVALMISTAMO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Kiitos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70c0"/>
                </a:solidFill>
                <a:latin typeface="Calibri Light"/>
              </a:rPr>
              <a:t>Sairaalan arkipäivää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Thank you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Kiitos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i-FI" sz="4400" spc="-1" strike="noStrike">
                <a:solidFill>
                  <a:srgbClr val="000000"/>
                </a:solidFill>
                <a:latin typeface="Calibri Light"/>
              </a:rPr>
              <a:t>LC Hatton seulontaleiri</a:t>
            </a:r>
            <a:endParaRPr b="0" lang="fi-FI" sz="4400" spc="-1" strike="noStrike"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Harmaakaihi tilanne Sri Lankassa 2009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3600" spc="-1" strike="noStrike">
                <a:solidFill>
                  <a:srgbClr val="0070c0"/>
                </a:solidFill>
                <a:latin typeface="Calibri Light"/>
              </a:rPr>
              <a:t>HANKETILINTARKASTAJA</a:t>
            </a:r>
            <a:endParaRPr b="0" lang="fi-FI" sz="36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KUMMILEIKKAUSOHJELMA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SRI LANKAN LIONS-YSTÄVÄT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0070c0"/>
                </a:solidFill>
                <a:latin typeface="Calibri Light"/>
              </a:rPr>
              <a:t>SRI LANKAN LIONS-YSTÄVÄT</a:t>
            </a:r>
            <a:endParaRPr b="0" lang="fi-FI" sz="4000" spc="-1" strike="noStrike">
              <a:latin typeface="Arial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i-FI" sz="4400" spc="-1" strike="noStrike">
              <a:latin typeface="Arial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SILMÄSAIRAALAN TARKOITUS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RATNAPURAN NETHSETHA</a:t>
            </a:r>
            <a:br>
              <a:rPr sz="3200"/>
            </a:br>
            <a:r>
              <a:rPr b="1" lang="nl-NL" sz="3200" spc="-1" strike="noStrike">
                <a:solidFill>
                  <a:srgbClr val="0070c0"/>
                </a:solidFill>
                <a:latin typeface="Calibri Light"/>
              </a:rPr>
              <a:t>POTILASRAKENNE</a:t>
            </a:r>
            <a:endParaRPr b="0" lang="fi-FI" sz="3200" spc="-1" strike="noStrike">
              <a:latin typeface="Arial"/>
            </a:endParaRPr>
          </a:p>
        </p:txBody>
      </p:sp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LibreOffice/7.3.4.2$Windows_X86_64 LibreOffice_project/728fec16bd5f605073805c3c9e7c4212a0120dc5</Application>
  <AppVersion>15.0000</AppVersion>
  <Words>123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2022-10-23T17:22:54Z</dcterms:created>
  <dc:creator>Erkki Laine</dc:creator>
  <dc:description/>
  <dc:language>fi-FI</dc:language>
  <cp:lastModifiedBy/>
  <dcterms:modified xsi:type="dcterms:W3CDTF">2023-09-20T09:09:19Z</dcterms:modified>
  <cp:revision>2</cp:revision>
  <dc:subject/>
  <dc:title>RATNAPURAN NETHSETHA SILMÄSAIRAALA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48</vt:i4>
  </property>
</Properties>
</file>